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7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813-487E-4B76-956A-A1E8D8B09AA2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BE5E-1C60-4F50-8977-AB0A63EF8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813-487E-4B76-956A-A1E8D8B09AA2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BE5E-1C60-4F50-8977-AB0A63EF8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813-487E-4B76-956A-A1E8D8B09AA2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BE5E-1C60-4F50-8977-AB0A63EF8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813-487E-4B76-956A-A1E8D8B09AA2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BE5E-1C60-4F50-8977-AB0A63EF8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813-487E-4B76-956A-A1E8D8B09AA2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BE5E-1C60-4F50-8977-AB0A63EF8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813-487E-4B76-956A-A1E8D8B09AA2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BE5E-1C60-4F50-8977-AB0A63EF8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813-487E-4B76-956A-A1E8D8B09AA2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BE5E-1C60-4F50-8977-AB0A63EF8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813-487E-4B76-956A-A1E8D8B09AA2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BE5E-1C60-4F50-8977-AB0A63EF8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813-487E-4B76-956A-A1E8D8B09AA2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BE5E-1C60-4F50-8977-AB0A63EF8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813-487E-4B76-956A-A1E8D8B09AA2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BE5E-1C60-4F50-8977-AB0A63EF8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813-487E-4B76-956A-A1E8D8B09AA2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BE5E-1C60-4F50-8977-AB0A63EF8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9E813-487E-4B76-956A-A1E8D8B09AA2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7BE5E-1C60-4F50-8977-AB0A63EF85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714488"/>
            <a:ext cx="6000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«Русские узоры»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4643446"/>
            <a:ext cx="485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Воспитатель МБДОУ Д/С №19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Глибоцкая. И . А. </a:t>
            </a:r>
            <a:endParaRPr lang="ru-RU" sz="2400" dirty="0"/>
          </a:p>
        </p:txBody>
      </p:sp>
      <p:pic>
        <p:nvPicPr>
          <p:cNvPr id="1026" name="Picture 2" descr="C:\Users\IRINA\Downloads\6f76c0a3aa5acae5a0b74a877c12443e--flower-borders-flower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8882" y="2571744"/>
            <a:ext cx="2005118" cy="235204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42852"/>
            <a:ext cx="85725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Дидактическое пособие  по изобразительному творчеству</a:t>
            </a:r>
          </a:p>
          <a:p>
            <a:pPr algn="ctr"/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Лепбук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8" name="Picture 4" descr="C:\Users\IRINA\Downloads\barynyakartin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2047069" cy="32480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9" name="Picture 5" descr="C:\Users\IRINA\Downloads\depositphotos_30913519-stock-illustration-decorative-frame-with-flowers-and.jpg"/>
          <p:cNvPicPr>
            <a:picLocks noChangeAspect="1" noChangeArrowheads="1"/>
          </p:cNvPicPr>
          <p:nvPr/>
        </p:nvPicPr>
        <p:blipFill>
          <a:blip r:embed="rId4"/>
          <a:srcRect t="35801"/>
          <a:stretch>
            <a:fillRect/>
          </a:stretch>
        </p:blipFill>
        <p:spPr bwMode="auto">
          <a:xfrm>
            <a:off x="1500166" y="5419748"/>
            <a:ext cx="6069023" cy="143825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0" name="Picture 6" descr="C:\Users\IRINA\Downloads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643182"/>
            <a:ext cx="2571768" cy="218422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642918"/>
            <a:ext cx="678661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Цель: </a:t>
            </a:r>
            <a:r>
              <a:rPr lang="ru-RU" sz="3600" dirty="0" err="1" smtClean="0"/>
              <a:t>Лэпбук</a:t>
            </a:r>
            <a:r>
              <a:rPr lang="ru-RU" sz="3600" dirty="0" smtClean="0"/>
              <a:t> «Русские </a:t>
            </a:r>
            <a:r>
              <a:rPr lang="ru-RU" sz="3600" dirty="0"/>
              <a:t>узоры» направлен на знакомство </a:t>
            </a:r>
            <a:r>
              <a:rPr lang="ru-RU" sz="3600" dirty="0" smtClean="0"/>
              <a:t> и закрепление детьми  знаний о народном декоративно-прикладном искусстве.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5" descr="C:\Users\IRINA\Downloads\depositphotos_30913519-stock-illustration-decorative-frame-with-flowers-and.jpg"/>
          <p:cNvPicPr>
            <a:picLocks noChangeAspect="1" noChangeArrowheads="1"/>
          </p:cNvPicPr>
          <p:nvPr/>
        </p:nvPicPr>
        <p:blipFill>
          <a:blip r:embed="rId2"/>
          <a:srcRect t="35801"/>
          <a:stretch>
            <a:fillRect/>
          </a:stretch>
        </p:blipFill>
        <p:spPr bwMode="auto">
          <a:xfrm>
            <a:off x="428596" y="4429132"/>
            <a:ext cx="8523863" cy="202000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Desktop\IMG_20180327_195751.jpg"/>
          <p:cNvPicPr>
            <a:picLocks noChangeAspect="1" noChangeArrowheads="1"/>
          </p:cNvPicPr>
          <p:nvPr/>
        </p:nvPicPr>
        <p:blipFill>
          <a:blip r:embed="rId2" cstate="print"/>
          <a:srcRect t="18535" r="6754"/>
          <a:stretch>
            <a:fillRect/>
          </a:stretch>
        </p:blipFill>
        <p:spPr bwMode="auto">
          <a:xfrm>
            <a:off x="2500298" y="138972"/>
            <a:ext cx="6357982" cy="671902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1" name="Picture 3" descr="C:\Users\IRINA\Downloads\mini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703662" y="1703662"/>
            <a:ext cx="6693439" cy="328611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RINA\Desktop\IMG_20180327_195816.jpg"/>
          <p:cNvPicPr>
            <a:picLocks noChangeAspect="1" noChangeArrowheads="1"/>
          </p:cNvPicPr>
          <p:nvPr/>
        </p:nvPicPr>
        <p:blipFill>
          <a:blip r:embed="rId2" cstate="print"/>
          <a:srcRect t="16973"/>
          <a:stretch>
            <a:fillRect/>
          </a:stretch>
        </p:blipFill>
        <p:spPr bwMode="auto">
          <a:xfrm>
            <a:off x="285720" y="357166"/>
            <a:ext cx="4474163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IRINA\Desktop\IMG_20180327_195914.jpg"/>
          <p:cNvPicPr>
            <a:picLocks noChangeAspect="1" noChangeArrowheads="1"/>
          </p:cNvPicPr>
          <p:nvPr/>
        </p:nvPicPr>
        <p:blipFill>
          <a:blip r:embed="rId3" cstate="print"/>
          <a:srcRect l="20451" t="13603" r="3446"/>
          <a:stretch>
            <a:fillRect/>
          </a:stretch>
        </p:blipFill>
        <p:spPr bwMode="auto">
          <a:xfrm>
            <a:off x="4929190" y="214290"/>
            <a:ext cx="3714776" cy="3162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IRINA\Desktop\IMG_20180327_195940.jpg"/>
          <p:cNvPicPr>
            <a:picLocks noChangeAspect="1" noChangeArrowheads="1"/>
          </p:cNvPicPr>
          <p:nvPr/>
        </p:nvPicPr>
        <p:blipFill>
          <a:blip r:embed="rId4" cstate="print"/>
          <a:srcRect l="5483" t="13113" r="9498"/>
          <a:stretch>
            <a:fillRect/>
          </a:stretch>
        </p:blipFill>
        <p:spPr bwMode="auto">
          <a:xfrm>
            <a:off x="285720" y="3214686"/>
            <a:ext cx="4071966" cy="3121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Users\IRINA\Desktop\IMG_20180327_200041.jpg"/>
          <p:cNvPicPr>
            <a:picLocks noChangeAspect="1" noChangeArrowheads="1"/>
          </p:cNvPicPr>
          <p:nvPr/>
        </p:nvPicPr>
        <p:blipFill>
          <a:blip r:embed="rId5" cstate="print"/>
          <a:srcRect t="25436" r="4304"/>
          <a:stretch>
            <a:fillRect/>
          </a:stretch>
        </p:blipFill>
        <p:spPr bwMode="auto">
          <a:xfrm flipH="1">
            <a:off x="4500562" y="3571876"/>
            <a:ext cx="4400811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IRINA\Desktop\IMG_20180327_200234.jpg"/>
          <p:cNvPicPr>
            <a:picLocks noChangeAspect="1" noChangeArrowheads="1"/>
          </p:cNvPicPr>
          <p:nvPr/>
        </p:nvPicPr>
        <p:blipFill>
          <a:blip r:embed="rId2" cstate="print"/>
          <a:srcRect l="14006" t="15468" r="18898"/>
          <a:stretch>
            <a:fillRect/>
          </a:stretch>
        </p:blipFill>
        <p:spPr bwMode="auto">
          <a:xfrm>
            <a:off x="357158" y="428604"/>
            <a:ext cx="3428992" cy="3240044"/>
          </a:xfrm>
          <a:prstGeom prst="rect">
            <a:avLst/>
          </a:prstGeom>
          <a:noFill/>
        </p:spPr>
      </p:pic>
      <p:pic>
        <p:nvPicPr>
          <p:cNvPr id="4099" name="Picture 3" descr="C:\Users\IRINA\Desktop\IMG_20180327_200353.jpg"/>
          <p:cNvPicPr>
            <a:picLocks noChangeAspect="1" noChangeArrowheads="1"/>
          </p:cNvPicPr>
          <p:nvPr/>
        </p:nvPicPr>
        <p:blipFill>
          <a:blip r:embed="rId3" cstate="print"/>
          <a:srcRect l="10570" t="7291" r="11193"/>
          <a:stretch>
            <a:fillRect/>
          </a:stretch>
        </p:blipFill>
        <p:spPr bwMode="auto">
          <a:xfrm>
            <a:off x="4857752" y="500042"/>
            <a:ext cx="3919914" cy="3483739"/>
          </a:xfrm>
          <a:prstGeom prst="rect">
            <a:avLst/>
          </a:prstGeom>
          <a:noFill/>
        </p:spPr>
      </p:pic>
      <p:pic>
        <p:nvPicPr>
          <p:cNvPr id="4101" name="Picture 5" descr="C:\Users\IRINA\Desktop\IMG_20180327_200211.jpg"/>
          <p:cNvPicPr>
            <a:picLocks noChangeAspect="1" noChangeArrowheads="1"/>
          </p:cNvPicPr>
          <p:nvPr/>
        </p:nvPicPr>
        <p:blipFill>
          <a:blip r:embed="rId4" cstate="print"/>
          <a:srcRect t="18622" b="8767"/>
          <a:stretch>
            <a:fillRect/>
          </a:stretch>
        </p:blipFill>
        <p:spPr bwMode="auto">
          <a:xfrm rot="10610334" flipV="1">
            <a:off x="1670321" y="3070462"/>
            <a:ext cx="3806651" cy="3685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IRINA\Desktop\IMG-20180327-WA0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85728"/>
            <a:ext cx="2502991" cy="4449763"/>
          </a:xfrm>
          <a:prstGeom prst="rect">
            <a:avLst/>
          </a:prstGeom>
          <a:noFill/>
        </p:spPr>
      </p:pic>
      <p:pic>
        <p:nvPicPr>
          <p:cNvPr id="5125" name="Picture 5" descr="C:\Users\IRINA\Desktop\IMG-20180327-WA0021.jpg"/>
          <p:cNvPicPr>
            <a:picLocks noChangeAspect="1" noChangeArrowheads="1"/>
          </p:cNvPicPr>
          <p:nvPr/>
        </p:nvPicPr>
        <p:blipFill>
          <a:blip r:embed="rId3"/>
          <a:srcRect t="21990" r="2267"/>
          <a:stretch>
            <a:fillRect/>
          </a:stretch>
        </p:blipFill>
        <p:spPr bwMode="auto">
          <a:xfrm>
            <a:off x="714348" y="2786058"/>
            <a:ext cx="2500330" cy="3548003"/>
          </a:xfrm>
          <a:prstGeom prst="rect">
            <a:avLst/>
          </a:prstGeom>
          <a:noFill/>
        </p:spPr>
      </p:pic>
      <p:pic>
        <p:nvPicPr>
          <p:cNvPr id="5126" name="Picture 6" descr="C:\Users\IRINA\Desktop\IMG-20180327-WA0027.jpg"/>
          <p:cNvPicPr>
            <a:picLocks noChangeAspect="1" noChangeArrowheads="1"/>
          </p:cNvPicPr>
          <p:nvPr/>
        </p:nvPicPr>
        <p:blipFill>
          <a:blip r:embed="rId4"/>
          <a:srcRect l="7381" t="22144" r="4042"/>
          <a:stretch>
            <a:fillRect/>
          </a:stretch>
        </p:blipFill>
        <p:spPr bwMode="auto">
          <a:xfrm>
            <a:off x="3500430" y="2071678"/>
            <a:ext cx="2571768" cy="4018645"/>
          </a:xfrm>
          <a:prstGeom prst="rect">
            <a:avLst/>
          </a:prstGeom>
          <a:noFill/>
        </p:spPr>
      </p:pic>
      <p:pic>
        <p:nvPicPr>
          <p:cNvPr id="5123" name="Picture 3" descr="C:\Users\IRINA\Desktop\IMG_20180327_200519.jpg"/>
          <p:cNvPicPr>
            <a:picLocks noChangeAspect="1" noChangeArrowheads="1"/>
          </p:cNvPicPr>
          <p:nvPr/>
        </p:nvPicPr>
        <p:blipFill>
          <a:blip r:embed="rId5" cstate="print"/>
          <a:srcRect t="25647" r="2364"/>
          <a:stretch>
            <a:fillRect/>
          </a:stretch>
        </p:blipFill>
        <p:spPr bwMode="auto">
          <a:xfrm>
            <a:off x="214282" y="285728"/>
            <a:ext cx="3893945" cy="2224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RINA\Downloads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85728"/>
            <a:ext cx="5535090" cy="4701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1538" y="5143512"/>
            <a:ext cx="7261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43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IRINA</cp:lastModifiedBy>
  <cp:revision>13</cp:revision>
  <dcterms:created xsi:type="dcterms:W3CDTF">2018-03-27T16:36:33Z</dcterms:created>
  <dcterms:modified xsi:type="dcterms:W3CDTF">2018-03-27T18:45:55Z</dcterms:modified>
</cp:coreProperties>
</file>